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Economica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Economic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conomica-italic.fntdata"/><Relationship Id="rId30" Type="http://schemas.openxmlformats.org/officeDocument/2006/relationships/font" Target="fonts/Economica-bold.fntdata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Economica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090791bba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090791bba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901700" rtl="0" algn="l">
              <a:lnSpc>
                <a:spcPct val="125454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090791b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090791b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090791bb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090791bb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090791bb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090791bb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090791bb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090791bb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090791bb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090791bb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090791bb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090791bb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090791b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090791b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090791bb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090791bb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090791bb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7090791bb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090791bb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090791bb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090791bba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090791bba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090791bb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7090791bb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090791b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7090791b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090791bb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090791bb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08fc1bb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708fc1bb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08fc1bb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08fc1bb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08fc1bb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08fc1bb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08fc1bb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08fc1bb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08fc1bb1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08fc1bb1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08fc1bb1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08fc1bb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090791b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090791b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6" name="Google Shape;56;p14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2" name="Google Shape;62;p15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92200" y="2367175"/>
            <a:ext cx="3979800" cy="6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7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FİRMA İNCELEMESİ</a:t>
            </a:r>
            <a:endParaRPr sz="27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265500" y="3522300"/>
            <a:ext cx="39798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Derya Sak Öztorun</a:t>
            </a:r>
            <a:endParaRPr>
              <a:solidFill>
                <a:srgbClr val="7F6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875250" y="4338725"/>
            <a:ext cx="8631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11" name="Google Shape;111;p25" title="LOGO TAR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22" y="224059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/>
        </p:nvSpPr>
        <p:spPr>
          <a:xfrm>
            <a:off x="4588225" y="19475"/>
            <a:ext cx="4555800" cy="5124000"/>
          </a:xfrm>
          <a:prstGeom prst="rect">
            <a:avLst/>
          </a:prstGeom>
          <a:solidFill>
            <a:srgbClr val="A386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4" title="Screenshot 2025-07-18 at 17.00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 title="Screenshot 2025-07-18 at 17.39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 title="Screenshot 2025-07-18 at 17.36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 title="Screenshot 2025-07-18 at 17.14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8" title="Screenshot 2025-07-18 at 17.15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9" title="Screenshot 2025-07-18 at 17.16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0" title="Screenshot 2025-07-18 at 17.18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1" title="Screenshot 2025-07-18 at 17.29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 title="Screenshot 2025-07-18 at 18.07.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3" title="Screenshot 2025-07-18 at 17.46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3" y="0"/>
            <a:ext cx="30586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3" title="Screenshot 2025-07-18 at 17.47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950" y="0"/>
            <a:ext cx="301916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3" title="Screenshot 2025-07-18 at 17.48.0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125" y="0"/>
            <a:ext cx="305865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6" title="Screenshot 2025-07-18 at 16.30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4" title="Screenshot 2025-07-18 at 17.52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53312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4" title="Screenshot 2025-07-18 at 17.52.4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299" y="0"/>
            <a:ext cx="3053300" cy="516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4" title="Screenshot 2025-07-18 at 17.53.2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600" y="0"/>
            <a:ext cx="3037400" cy="516184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5" title="Screenshot 2025-07-18 at 17.56.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155" y="10"/>
            <a:ext cx="2101050" cy="514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5" title="Screenshot 2025-07-18 at 17.57.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525" y="0"/>
            <a:ext cx="223661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5" title="Screenshot 2025-07-18 at 18.04.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0368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5" title="Screenshot 2025-07-18 at 18.05.2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0200" y="0"/>
            <a:ext cx="19837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6" title="Screenshot 2025-07-18 at 18.08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7" title="Screenshot 2025-07-18 at 16.31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 title="Screenshot 2025-07-18 at 16.32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 title="Screenshot 2025-07-18 at 16.35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 title="Screenshot 2025-07-18 at 16.46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 title="Screenshot 2025-07-18 at 16.42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 title="Screenshot 2025-07-18 at 16.43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 title="Screenshot 2025-07-18 at 16.57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